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21A3970-0019-4257-A20F-9014ED2FD280}" type="datetimeFigureOut">
              <a:rPr lang="pl-PL" smtClean="0"/>
              <a:pPr/>
              <a:t>2017-03-08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ED9921D-099B-434D-B42C-3EEA48CD805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Zdrowa sałatka </a:t>
            </a:r>
            <a:r>
              <a:rPr lang="pl-PL" dirty="0" smtClean="0"/>
              <a:t>owocowa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Zrobiona przez klasę </a:t>
            </a:r>
            <a:r>
              <a:rPr lang="pl-PL" dirty="0"/>
              <a:t>5a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I na sam koniec</a:t>
            </a:r>
            <a:br>
              <a:rPr lang="pl-PL" dirty="0"/>
            </a:br>
            <a:r>
              <a:rPr lang="pl-PL" dirty="0"/>
              <a:t>½ cytryny</a:t>
            </a:r>
          </a:p>
        </p:txBody>
      </p:sp>
      <p:pic>
        <p:nvPicPr>
          <p:cNvPr id="4" name="Symbol zastępczy zawartości 3" descr="sennik_cytryna_znaczenie_snu_cytry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77330"/>
          </a:xfrm>
        </p:spPr>
        <p:txBody>
          <a:bodyPr>
            <a:normAutofit fontScale="90000"/>
          </a:bodyPr>
          <a:lstStyle/>
          <a:p>
            <a:r>
              <a:rPr lang="pl-PL" dirty="0"/>
              <a:t>Potem kroimy i mieszamy oraz wkładamy sałatkę do kubeczków.</a:t>
            </a:r>
          </a:p>
        </p:txBody>
      </p:sp>
      <p:pic>
        <p:nvPicPr>
          <p:cNvPr id="4" name="Symbol zastępczy zawartości 3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6579740" cy="3701104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Smacznego!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152" y="1916832"/>
            <a:ext cx="5293695" cy="38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27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Sałatkę robiła </a:t>
            </a:r>
            <a:r>
              <a:rPr lang="pl-PL"/>
              <a:t>klasa 5a.</a:t>
            </a:r>
            <a:endParaRPr lang="pl-PL" dirty="0"/>
          </a:p>
        </p:txBody>
      </p:sp>
      <p:pic>
        <p:nvPicPr>
          <p:cNvPr id="3" name="Obraz 2" descr="Sałatka zdrowa owocowa klasowa kolorowa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496" y="1628800"/>
            <a:ext cx="8890000" cy="4987900"/>
          </a:xfrm>
          <a:prstGeom prst="rect">
            <a:avLst/>
          </a:prstGeom>
        </p:spPr>
      </p:pic>
      <p:pic>
        <p:nvPicPr>
          <p:cNvPr id="4" name="Obraz 3" descr="szaszły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2204864"/>
            <a:ext cx="3158480" cy="29610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34 0.01896 C -0.12968 0.01434 -0.12934 0.00971 -0.13038 0.00532 C -0.13107 0.00254 -0.13333 0.00092 -0.13455 -0.00162 C -0.13767 -0.00787 -0.13732 -0.01481 -0.14062 -0.02105 C -0.14375 -0.02661 -0.14757 -0.0317 -0.15104 -0.03725 C -0.1526 -0.03956 -0.15277 -0.04326 -0.15416 -0.04581 C -0.15659 -0.05043 -0.15955 -0.05483 -0.16232 -0.05922 C -0.16371 -0.06154 -0.16597 -0.06292 -0.16753 -0.06477 C -0.17187 -0.07079 -0.17482 -0.07796 -0.17882 -0.08397 C -0.1842 -0.0923 -0.19149 -0.10086 -0.19739 -0.10873 C -0.20156 -0.12561 -0.20972 -0.14134 -0.21701 -0.15568 C -0.22361 -0.16887 -0.23055 -0.18367 -0.24062 -0.19246 C -0.24375 -0.19894 -0.24652 -0.20727 -0.25 -0.21328 C -0.25677 -0.22508 -0.2651 -0.23063 -0.27361 -0.23919 C -0.27586 -0.24173 -0.27743 -0.2452 -0.27986 -0.24775 C -0.28229 -0.24983 -0.28541 -0.25099 -0.28802 -0.25307 C -0.30121 -0.26348 -0.31354 -0.27273 -0.32725 -0.28175 C -0.33402 -0.28638 -0.34027 -0.29216 -0.34687 -0.29702 C -0.35243 -0.30142 -0.35347 -0.29956 -0.36024 -0.3028 C -0.37014 -0.30743 -0.37743 -0.31529 -0.38802 -0.31784 C -0.39722 -0.32247 -0.40729 -0.32802 -0.41701 -0.32987 C -0.43211 -0.34028 -0.44965 -0.34375 -0.46545 -0.35207 C -0.48003 -0.35925 -0.49739 -0.36549 -0.51284 -0.36711 C -0.51857 -0.36989 -0.52465 -0.37104 -0.53038 -0.37382 C -0.53264 -0.37498 -0.53437 -0.37821 -0.53663 -0.37937 C -0.54323 -0.38284 -0.55052 -0.38215 -0.55711 -0.38631 C -0.56805 -0.39325 -0.58021 -0.40227 -0.59218 -0.40551 C -0.62708 -0.43327 -0.67604 -0.43003 -0.71389 -0.43165 C -0.7342 -0.43257 -0.75434 -0.43466 -0.77465 -0.43581 C -0.79566 -0.43535 -0.81718 -0.43905 -0.83767 -0.43304 C -0.86597 -0.42448 -0.89427 -0.41245 -0.92309 -0.4069 C -0.92552 -0.40551 -0.92777 -0.40366 -0.93038 -0.40273 C -0.93281 -0.40181 -0.93541 -0.4025 -0.93767 -0.40135 C -0.93993 -0.40019 -0.94149 -0.39695 -0.94375 -0.39579 C -0.946 -0.39464 -0.94861 -0.3951 -0.95104 -0.39441 C -0.95243 -0.39418 -0.95382 -0.39371 -0.95503 -0.39302 C -0.96892 -0.38538 -0.95833 -0.38932 -0.96753 -0.38631 C -0.97795 -0.37937 -0.97274 -0.38122 -0.98298 -0.37937 C -0.99166 -0.37498 -1.00434 -0.36549 -1.01284 -0.36156 C -1.01892 -0.35878 -1.02639 -0.35647 -1.03038 -0.34907 C -1.03646 -0.3382 -1.03958 -0.32501 -1.04479 -0.31344 C -1.0467 -0.30072 -1.05017 -0.28661 -1.05503 -0.27528 C -1.05764 -0.25978 -1.06059 -0.24474 -1.06649 -0.23109 C -1.06771 -0.22439 -1.06823 -0.21721 -1.06961 -0.21051 C -1.07083 -0.20403 -1.07396 -0.19778 -1.07569 -0.19131 C -1.07673 -0.18344 -1.07864 -0.1772 -1.08194 -0.17049 C -1.08437 -0.15777 -1.08923 -0.14805 -1.09323 -0.13625 C -1.096 -0.12839 -1.09652 -0.12075 -1.09948 -0.11289 C -1.09982 -0.11011 -1.09982 -0.10734 -1.10052 -0.10479 C -1.10104 -0.10271 -1.10225 -0.10109 -1.1026 -0.09947 C -1.10416 -0.09184 -1.10434 -0.08374 -1.10555 -0.07611 C -1.10625 -0.02753 -1.10538 0.01249 -1.11701 0.05713 C -1.11909 0.07679 -1.12048 0.07633 -1.12413 0.09322 C -1.12482 0.10548 -1.12586 0.11195 -1.12725 0.12329 C -1.12673 0.14781 -1.1283 0.18228 -1.12205 0.20726 C -1.12239 0.2179 -1.12187 0.23294 -1.12517 0.24427 C -1.12691 0.25005 -1.12934 0.26208 -1.12934 0.26231 C -1.12916 0.26763 -1.12951 0.28845 -1.12621 0.29632 C -1.12048 0.30973 -1.1125 0.3213 -1.10659 0.33472 C -1.09409 0.36271 -1.10659 0.33102 -1.09531 0.36086 C -1.09375 0.36525 -1.08906 0.37173 -1.08906 0.37196 C -1.08698 0.38075 -1.07916 0.39764 -1.07257 0.40064 C -1.06406 0.4129 -1.04583 0.42331 -1.0335 0.42563 C -0.99531 0.44367 -0.95659 0.44483 -0.91597 0.44737 C -0.86614 0.45038 -0.81632 0.45223 -0.76649 0.45431 C -0.73593 0.46079 -0.70347 0.46171 -0.67257 0.46241 C -0.66024 0.46217 -0.64791 0.46217 -0.63559 0.46102 C -0.62656 0.46032 -0.61632 0.45153 -0.60764 0.44737 C -0.58368 0.421 -0.5533 0.40805 -0.52517 0.39116 C -0.5125 0.38353 -0.50034 0.3745 -0.48802 0.36618 C -0.47639 0.35854 -0.46284 0.3553 -0.45104 0.3486 C -0.44774 0.34675 -0.44496 0.34351 -0.44166 0.34166 C -0.43802 0.33957 -0.4342 0.33819 -0.43038 0.33634 C -0.42934 0.33587 -0.42725 0.33472 -0.42725 0.33495 C -0.42343 0.31922 -0.41701 0.30696 -0.40972 0.29377 C -0.4033 0.28198 -0.39878 0.2681 -0.39114 0.25792 C -0.38889 0.24867 -0.38524 0.24682 -0.38298 0.23872 C -0.38038 0.22947 -0.37882 0.22068 -0.37465 0.21258 C -0.37239 0.19824 -0.36232 0.18551 -0.35607 0.17418 C -0.34618 0.15591 -0.3368 0.13694 -0.32621 0.11913 C -0.31527 0.10085 -0.30139 0.08489 -0.28906 0.06847 C -0.28767 0.06453 -0.28524 0.0613 -0.28402 0.05713 C -0.28229 0.05158 -0.28159 0.04533 -0.27986 0.03955 C -0.27586 -0.00162 -0.27916 -0.04303 -0.28194 -0.08397 C -0.28281 -0.09832 -0.28229 -0.10988 -0.28611 -0.12284 C -0.28715 -0.1307 -0.28593 -0.13926 -0.28906 -0.14597 C -0.29427 -0.1573 -0.29826 -0.17003 -0.30451 -0.1802 C -0.31024 -0.18992 -0.31788 -0.19269 -0.32517 -0.1994 C -0.34166 -0.2149 -0.35937 -0.22832 -0.37777 -0.23919 C -0.40399 -0.25492 -0.371 -0.23063 -0.39948 -0.24914 C -0.40312 -0.25122 -0.40607 -0.25492 -0.40972 -0.25746 C -0.42777 -0.26926 -0.41649 -0.25908 -0.43663 -0.26949 C -0.4493 -0.27597 -0.45902 -0.28268 -0.47257 -0.28592 C -0.49357 -0.3028 -0.47187 -0.28777 -0.49531 -0.29702 C -0.5092 -0.3028 -0.52291 -0.30859 -0.53663 -0.31483 C -0.55955 -0.32524 -0.58264 -0.33264 -0.60659 -0.33542 C -0.62482 -0.34143 -0.64271 -0.34537 -0.66128 -0.34791 C -0.67951 -0.35416 -0.70069 -0.35254 -0.71909 -0.35323 C -0.74236 -0.35231 -0.74965 -0.35161 -0.76857 -0.34652 C -0.7717 -0.34467 -0.77465 -0.34236 -0.77777 -0.34097 C -0.78073 -0.33958 -0.7842 -0.33981 -0.78715 -0.3382 C -0.78975 -0.33658 -0.79166 -0.33311 -0.79427 -0.33126 C -0.79722 -0.32917 -0.80069 -0.32894 -0.80364 -0.32709 C -0.81632 -0.31969 -0.82795 -0.30997 -0.83958 -0.2998 C -0.86475 -0.27851 -0.88715 -0.25029 -0.90972 -0.22415 C -0.91597 -0.21698 -0.91805 -0.20889 -0.92413 -0.20218 C -0.92656 -0.1957 -0.92986 -0.18992 -0.93142 -0.18321 C -0.9335 -0.17303 -0.93437 -0.16702 -0.93854 -0.15846 C -0.94062 -0.1388 -0.94514 -0.11566 -0.95208 -0.09808 C -0.95347 -0.08536 -0.95503 -0.07056 -0.9592 -0.05922 C -0.96024 -0.05251 -0.96111 -0.04557 -0.96232 -0.03863 C -0.96371 -0.02221 -0.96736 -0.01296 -0.96441 0.00532 C -0.96302 0.01387 -0.95416 0.03053 -0.95104 0.03816 C -0.9493 0.04256 -0.94861 0.04742 -0.94687 0.05158 C -0.94531 0.05574 -0.9434 0.05921 -0.94166 0.06291 C -0.94097 0.06615 -0.9408 0.06962 -0.93958 0.07263 C -0.93871 0.07494 -0.93646 0.07541 -0.93559 0.07772 C -0.9309 0.0909 -0.93194 0.09692 -0.92621 0.10825 C -0.92274 0.13624 -0.90451 0.16955 -0.88715 0.18505 C -0.8842 0.19084 -0.87968 0.19292 -0.87569 0.19754 C -0.86961 0.20448 -0.86215 0.21165 -0.85503 0.21651 C -0.84843 0.226 -0.84045 0.22923 -0.83246 0.23733 C -0.82187 0.24797 -0.8125 0.25537 -0.80052 0.26347 C -0.7875 0.27203 -0.77343 0.28868 -0.7592 0.29239 C -0.75121 0.29747 -0.7493 0.29886 -0.74062 0.30025 C -0.71875 0.31251 -0.64774 0.30303 -0.64687 0.30303 C -0.6342 0.30233 -0.63159 0.30233 -0.62205 0.29909 C -0.61701 0.29539 -0.61267 0.29007 -0.60764 0.28683 C -0.58593 0.2718 -0.5618 0.26301 -0.53854 0.25237 C -0.51909 0.24335 -0.50086 0.23386 -0.4809 0.22762 C -0.46805 0.21883 -0.45816 0.21651 -0.45208 0.20032 C -0.45052 0.18945 -0.45451 0.16585 -0.4592 0.15637 C -0.46215 0.13254 -0.45746 0.16539 -0.46336 0.13833 C -0.4651 0.13046 -0.46527 0.1219 -0.46649 0.11381 C -0.4658 0.09276 -0.46597 0.07171 -0.46441 0.05065 C -0.46215 0.02128 -0.44635 -0.0118 -0.43455 -0.03632 C -0.43489 -0.04465 -0.43402 -0.05367 -0.43559 -0.062 C -0.43646 -0.06662 -0.43993 -0.0694 -0.44166 -0.07333 C -0.44687 -0.0849 -0.45277 -0.09461 -0.45816 -0.10618 C -0.46371 -0.11798 -0.46892 -0.13116 -0.47569 -0.1418 C -0.49461 -0.17141 -0.51961 -0.19755 -0.54375 -0.2186 C -0.54687 -0.22485 -0.55069 -0.22415 -0.55503 -0.22832 C -0.56944 -0.24243 -0.59253 -0.2452 -0.60972 -0.24775 C -0.64357 -0.26278 -0.68107 -0.26047 -0.71597 -0.24914 C -0.72239 -0.24058 -0.73107 -0.23665 -0.73958 -0.23248 C -0.75208 -0.21166 -0.72986 -0.24705 -0.75816 -0.21583 C -0.76232 -0.2112 -0.76649 -0.20681 -0.77066 -0.20218 C -0.77847 -0.19385 -0.78177 -0.18113 -0.78715 -0.17049 C -0.78836 -0.16054 -0.79166 -0.15129 -0.79427 -0.1418 C -0.79826 -0.12746 -0.79097 -0.14782 -0.79635 -0.12677 C -0.8 -0.11196 -0.80625 -0.09739 -0.8118 -0.08397 C -0.81823 -0.05089 -0.80868 -0.09693 -0.81805 -0.062 C -0.82222 -0.04696 -0.82274 -0.03008 -0.82517 -0.01435 C -0.82396 0.0296 -0.82656 0.01295 -0.82205 0.03678 C -0.821 0.04233 -0.81493 0.05135 -0.81284 0.05598 C -0.81111 0.05968 -0.81059 0.06477 -0.80868 0.06847 C -0.79878 0.08767 -0.78715 0.10687 -0.77569 0.12468 C -0.77274 0.12907 -0.76545 0.13301 -0.76128 0.13439 C -0.75451 0.13624 -0.74062 0.13833 -0.74062 0.13856 C -0.71996 0.13763 -0.69948 0.13717 -0.67882 0.13555 C -0.66909 0.13509 -0.65937 0.10756 -0.65416 0.09993 C -0.65243 0.09738 -0.64982 0.09646 -0.64791 0.09461 C -0.64062 0.08674 -0.63437 0.07679 -0.62725 0.06847 C -0.61788 0.05736 -0.6092 0.04372 -0.59843 0.03539 C -0.59548 0.02752 -0.59166 0.02081 -0.58802 0.01341 C -0.58211 -0.02499 -0.57448 -0.07565 -0.59114 -0.10873 C -0.59236 -0.11543 -0.5934 -0.12237 -0.59635 -0.12816 C -0.59791 -0.13787 -0.6 -0.14273 -0.60764 -0.14458 C -0.62048 -0.15591 -0.69027 -0.14851 -0.69323 -0.14851 C -0.69948 -0.14712 -0.7059 -0.14736 -0.7118 -0.14458 C -0.72604 -0.13787 -0.73194 -0.12584 -0.73854 -0.11011 C -0.73889 -0.10618 -0.73906 -0.10225 -0.73958 -0.09808 C -0.7401 -0.09438 -0.74166 -0.08675 -0.74166 -0.08652 C -0.74444 -0.05413 -0.75052 -0.01458 -0.73559 0.01341 C -0.73368 0.02336 -0.73073 0.02151 -0.72413 0.02452 C -0.71232 0.02359 -0.7026 0.02197 -0.69114 0.02035 C -0.68715 0.0185 -0.68281 0.01804 -0.67882 0.01619 C -0.67031 0.01226 -0.66788 4.3257E-6 -0.66232 -0.00718 C -0.65347 -0.01897 -0.65156 -0.01689 -0.64479 -0.02776 C -0.64357 -0.03008 -0.64305 -0.03285 -0.64166 -0.0347 C -0.63958 -0.03794 -0.63646 -0.03956 -0.63455 -0.04303 C -0.62864 -0.05251 -0.62517 -0.06547 -0.62014 -0.07611 C -0.61909 -0.08166 -0.61701 -0.08652 -0.61597 -0.0923 C -0.61632 -0.10155 -0.61406 -0.11243 -0.61805 -0.11983 C -0.62482 -0.13301 -0.63715 -0.13625 -0.64791 -0.13764 C -0.67378 -0.14944 -0.70121 -0.14527 -0.72621 -0.13232 C -0.73055 -0.12978 -0.74236 -0.12469 -0.74687 -0.12122 C -0.74982 -0.11913 -0.75503 -0.11289 -0.75503 -0.11266 C -0.75989 -0.09369 -0.75729 -0.07333 -0.74896 -0.05668 C -0.7408 -0.01851 -0.71389 0.01526 -0.68402 0.02035 C -0.66198 0.01943 -0.65521 0.02567 -0.64062 0.01341 C -0.63819 0.01133 -0.62986 0.00115 -0.6283 -0.00162 C -0.62482 -0.0081 -0.61909 -0.02244 -0.61909 -0.02221 C -0.61805 -0.03401 -0.6151 -0.04025 -0.61389 -0.05113 C -0.61458 -0.08004 -0.60677 -0.08837 -0.621 -0.09531 C -0.66527 -0.09346 -0.65225 -0.09924 -0.67777 -0.08536 C -0.68472 -0.05922 -0.6651 -0.04858 -0.65 -0.04442 C -0.64583 -0.04511 -0.63941 -0.04187 -0.63767 -0.04719 C -0.63211 -0.06408 -0.63611 -0.07241 -0.64062 -0.08397 C -0.64375 -0.10086 -0.64861 -0.09739 -0.6592 -0.10225 C -0.66927 -0.10017 -0.66666 -0.10155 -0.66961 -0.08953 C -0.66892 -0.08097 -0.67014 -0.07125 -0.66441 -0.06616 C -0.65781 -0.06824 -0.65416 -0.06778 -0.65208 -0.07611 C -0.65798 -0.07796 -0.66198 -0.07611 -0.66753 -0.07333 C -0.66302 -0.06709 -0.6658 -0.06917 -0.65816 -0.06917 " pathEditMode="relative" rAng="0" ptsTypes="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816 -0.06894 C -0.67882 -0.06316 -0.68854 -0.07195 -0.70573 -0.07565 C -0.71198 -0.07912 -0.71857 -0.08328 -0.72517 -0.08513 C -0.73038 -0.0893 -0.73403 -0.09138 -0.73767 -0.09762 C -0.74028 -0.1078 -0.74826 -0.11428 -0.75208 -0.124 C -0.75503 -0.13117 -0.75816 -0.13533 -0.76232 -0.14158 C -0.76597 -0.14713 -0.76771 -0.15337 -0.77066 -0.15939 C -0.78055 -0.17951 -0.77396 -0.16309 -0.77882 -0.17581 C -0.77569 -0.19501 -0.77257 -0.21421 -0.75712 -0.22115 C -0.75035 -0.22832 -0.74219 -0.23133 -0.73455 -0.23642 C -0.72083 -0.24567 -0.70885 -0.25076 -0.69323 -0.25284 C -0.68194 -0.25816 -0.66892 -0.26117 -0.65712 -0.26232 C -0.6493 -0.26186 -0.64132 -0.26186 -0.63351 -0.26117 C -0.62101 -0.26001 -0.60677 -0.24775 -0.59531 -0.24174 C -0.58958 -0.23873 -0.58368 -0.23619 -0.57778 -0.23364 C -0.56614 -0.22855 -0.55833 -0.21398 -0.55104 -0.20195 C -0.54982 -0.19409 -0.54878 -0.19223 -0.54479 -0.18553 C -0.54219 -0.17512 -0.53819 -0.16563 -0.53559 -0.15522 C -0.5342 -0.14273 -0.53229 -0.12885 -0.52934 -0.11682 C -0.52673 -0.08907 -0.52812 -0.08051 -0.53871 -0.06061 C -0.54045 -0.05344 -0.54305 -0.04257 -0.54792 -0.03864 C -0.55017 -0.02938 -0.55486 -0.02245 -0.55816 -0.01389 C -0.56476 0.00277 -0.57066 0.02451 -0.58611 0.02729 C -0.61007 0.02683 -0.6342 0.02683 -0.65816 0.02613 C -0.67153 0.02567 -0.6868 0.01919 -0.69948 0.01364 C -0.7066 0.0104 -0.7118 0.00462 -0.7191 0.00277 C -0.73177 -0.00949 -0.74462 -0.02013 -0.75712 -0.03309 C -0.7625 -0.03864 -0.76632 -0.04673 -0.7717 -0.05229 C -0.77482 -0.05552 -0.77812 -0.0583 -0.7809 -0.062 C -0.78333 -0.06524 -0.78472 -0.06963 -0.78715 -0.0731 C -0.79548 -0.08398 -0.80555 -0.09254 -0.81389 -0.10318 C -0.81771 -0.1078 -0.82517 -0.11682 -0.82517 -0.11682 C -0.82552 -0.11867 -0.82552 -0.12076 -0.82621 -0.12238 C -0.82691 -0.12469 -0.82882 -0.12585 -0.82951 -0.12793 C -0.8309 -0.13348 -0.83021 -0.13996 -0.8316 -0.14574 C -0.83194 -0.14805 -0.83298 -0.15013 -0.83351 -0.15245 C -0.83403 -0.1543 -0.8342 -0.15615 -0.83455 -0.158 C -0.83594 -0.19154 -0.83542 -0.21097 -0.82014 -0.2378 C -0.81562 -0.24613 -0.80851 -0.25053 -0.8026 -0.257 C -0.79114 -0.26973 -0.80035 -0.26464 -0.78819 -0.26926 C -0.77413 -0.28129 -0.76076 -0.28615 -0.74375 -0.28846 C -0.7184 -0.28754 -0.69288 -0.28708 -0.66753 -0.28569 C -0.64496 -0.28453 -0.61493 -0.27759 -0.59635 -0.257 C -0.59167 -0.25168 -0.58663 -0.24266 -0.58298 -0.23642 C -0.58003 -0.23133 -0.57535 -0.22809 -0.57274 -0.22254 C -0.55989 -0.1957 -0.54479 -0.17049 -0.53455 -0.14158 C -0.52587 -0.11729 -0.5184 -0.0923 -0.50868 -0.06894 C -0.5066 -0.05552 -0.50208 -0.04812 -0.49844 -0.03586 C -0.49548 -0.02615 -0.49462 -0.01643 -0.49114 -0.00695 C -0.49149 0.00369 -0.49132 0.01433 -0.49219 0.02474 C -0.49253 0.02845 -0.49618 0.03538 -0.49739 0.03839 C -0.50226 0.05042 -0.50642 0.0606 -0.51285 0.07124 C -0.51701 0.07818 -0.5184 0.07633 -0.52222 0.08512 C -0.525 0.09113 -0.52691 0.09784 -0.52934 0.10432 C -0.53455 0.11843 -0.54323 0.13323 -0.54896 0.14688 C -0.55243 0.15521 -0.55625 0.16469 -0.56232 0.17024 C -0.58246 0.18898 -0.60607 0.19847 -0.63038 0.20055 C -0.64132 0.19962 -0.65243 0.19893 -0.66337 0.19777 C -0.67066 0.19708 -0.68507 0.195 -0.68507 0.195 C -0.70295 0.18783 -0.72066 0.18112 -0.73871 0.17441 C -0.74149 0.17348 -0.7441 0.17256 -0.74687 0.17163 C -0.74965 0.17071 -0.75521 0.16886 -0.75521 0.16886 C -0.76285 0.16284 -0.77118 0.16076 -0.77882 0.15521 C -0.78715 0.14896 -0.79531 0.14226 -0.80364 0.13601 C -0.81406 0.11774 -0.80035 0.13971 -0.81389 0.12491 C -0.82118 0.11704 -0.82917 0.10409 -0.83455 0.0946 C -0.84809 0.0717 -0.85868 0.04626 -0.87066 0.02197 C -0.88142 0.00069 -0.87899 0.01387 -0.89028 -0.01921 C -0.89375 -0.02938 -0.89601 -0.04049 -0.90052 -0.04951 C -0.90798 -0.06385 -0.91128 -0.07842 -0.91701 -0.09346 C -0.91892 -0.09832 -0.92187 -0.10248 -0.92413 -0.10711 C -0.92604 -0.11104 -0.92778 -0.11567 -0.92934 -0.11983 C -0.93993 -0.14782 -0.94635 -0.17766 -0.95312 -0.2075 C -0.95521 -0.23503 -0.95677 -0.24636 -0.95417 -0.27898 C -0.94878 -0.34491 -0.91059 -0.40274 -0.86441 -0.42309 C -0.84375 -0.4224 -0.82309 -0.42309 -0.8026 -0.41893 C -0.78403 -0.41523 -0.76632 -0.4069 -0.74792 -0.40389 C -0.74479 -0.40204 -0.74184 -0.39996 -0.73871 -0.39834 C -0.73333 -0.39557 -0.72222 -0.39025 -0.72222 -0.39025 C -0.71562 -0.38307 -0.70816 -0.37891 -0.70052 -0.37359 C -0.69774 -0.37174 -0.69219 -0.36827 -0.69219 -0.36827 C -0.68663 -0.35855 -0.67934 -0.353 -0.67274 -0.34491 C -0.65729 -0.32571 -0.64427 -0.30211 -0.62621 -0.28708 C -0.61771 -0.26996 -0.62795 -0.288 -0.61389 -0.27204 C -0.60903 -0.26649 -0.60503 -0.25862 -0.60069 -0.25284 C -0.58576 -0.23434 -0.56875 -0.21884 -0.55104 -0.20611 C -0.54375 -0.20079 -0.53524 -0.19362 -0.52934 -0.18553 C -0.52604 -0.1809 -0.52326 -0.17535 -0.52014 -0.17049 C -0.51805 -0.16725 -0.51389 -0.16078 -0.51389 -0.16078 C -0.51059 -0.14759 -0.50746 -0.13348 -0.5026 -0.12099 C -0.50104 -0.11104 -0.49948 -0.10179 -0.49635 -0.0923 C -0.4941 -0.07149 -0.49305 -0.0509 -0.49114 -0.03031 C -0.49219 0.00601 -0.48958 0.02845 -0.49739 0.05898 C -0.49913 0.07471 -0.50173 0.08998 -0.50364 0.10571 C -0.50434 0.12028 -0.50417 0.13508 -0.50573 0.14966 C -0.50642 0.15405 -0.52222 0.16261 -0.52517 0.16469 C -0.54566 0.17811 -0.56805 0.18019 -0.59028 0.18135 C -0.64496 0.17996 -0.69861 0.17371 -0.75312 0.16886 C -0.76562 0.16654 -0.77587 0.16076 -0.78819 0.15937 C -0.80885 0.15243 -0.82691 0.13624 -0.84479 0.12213 C -0.8717 0.10085 -0.89392 0.0761 -0.91701 0.04811 C -0.92465 0.03885 -0.92969 0.03631 -0.93559 0.02474 C -0.94201 0.01179 -0.94687 -0.00232 -0.95312 -0.01527 C -0.95729 -0.04003 -0.9618 -0.0657 -0.96857 -0.0893 C -0.97083 -0.10641 -0.97448 -0.1233 -0.97778 -0.14019 C -0.97882 -0.15407 -0.98177 -0.16633 -0.98298 -0.17997 C -0.98385 -0.19108 -0.98507 -0.21305 -0.98507 -0.21305 C -0.98316 -0.25608 -0.98298 -0.29008 -0.97066 -0.32848 C -0.96423 -0.34838 -0.94774 -0.37937 -0.93559 -0.39557 C -0.92361 -0.41153 -0.90677 -0.42124 -0.89219 -0.43281 C -0.86753 -0.45247 -0.84253 -0.46843 -0.81493 -0.47954 C -0.77656 -0.4948 -0.73489 -0.49573 -0.69531 -0.49873 C -0.6743 -0.49735 -0.6533 -0.49827 -0.63246 -0.49457 C -0.62656 -0.49341 -0.59132 -0.47236 -0.58715 -0.46982 C -0.53941 -0.43952 -0.49601 -0.39973 -0.46024 -0.34768 C -0.45312 -0.3375 -0.44444 -0.32895 -0.43871 -0.31738 C -0.41823 -0.27528 -0.4276 -0.29702 -0.41076 -0.25284 C -0.40486 -0.23734 -0.40173 -0.22138 -0.39531 -0.20611 C -0.38507 -0.15291 -0.36458 -0.10896 -0.34583 -0.06061 C -0.34219 -0.05113 -0.33958 -0.04095 -0.33559 -0.0317 C -0.33351 -0.02661 -0.33142 -0.02175 -0.32934 -0.01666 C -0.32552 0.00647 -0.31927 0.03099 -0.31285 0.05343 C -0.30833 0.08998 -0.31076 0.10501 -0.32118 0.13323 C -0.33038 0.15775 -0.31805 0.13948 -0.33889 0.17024 C -0.37969 0.23085 -0.43472 0.23525 -0.49219 0.23733 C -0.54982 0.24519 -0.59167 0.2371 -0.64375 0.21281 C -0.6625 0.20402 -0.68212 0.1987 -0.70052 0.18806 C -0.72118 0.17603 -0.74201 0.16377 -0.76128 0.14827 C -0.78385 0.13 -0.80399 0.10733 -0.82517 0.08651 C -0.84184 0.07008 -0.82986 0.08628 -0.84271 0.07008 C -0.85434 0.05551 -0.86493 0.04071 -0.87569 0.02474 C -0.88281 0.0141 -0.89219 0.00601 -0.89844 -0.00556 C -0.92083 -0.04766 -0.94531 -0.08883 -0.9717 -0.12654 C -1.0026 -0.17026 -1.04219 -0.2038 -1.07882 -0.2378 C -1.12917 -0.28476 -1.17934 -0.33218 -1.23246 -0.37359 C -1.29149 -0.41962 -1.35608 -0.4756 -1.42621 -0.48231 C -1.46302 -0.49041 -1.43385 -0.48486 -1.51493 -0.48486 " pathEditMode="relative" ptsTypes="ffffffffffffffffffffffffffffffffffffffffffffffffffffffffffffffffffffff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Teraz zaczynamy naszą sałatkową przygodę.</a:t>
            </a:r>
          </a:p>
        </p:txBody>
      </p:sp>
      <p:pic>
        <p:nvPicPr>
          <p:cNvPr id="4" name="Symbol zastępczy zawartości 3" descr="owo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3152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979712" y="3068960"/>
            <a:ext cx="5112568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6600" dirty="0"/>
              <a:t>Zaczynamy!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Pierwszy składnik to </a:t>
            </a:r>
            <a:br>
              <a:rPr lang="pl-PL" dirty="0"/>
            </a:br>
            <a:r>
              <a:rPr lang="pl-PL" dirty="0"/>
              <a:t> 1 pokrojona brzoskwinia.</a:t>
            </a:r>
          </a:p>
        </p:txBody>
      </p:sp>
      <p:pic>
        <p:nvPicPr>
          <p:cNvPr id="5" name="Symbol zastępczy zawartości 4" descr="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2268" y="1772816"/>
            <a:ext cx="5152020" cy="4887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Następnie </a:t>
            </a:r>
            <a:br>
              <a:rPr lang="pl-PL" dirty="0"/>
            </a:br>
            <a:r>
              <a:rPr lang="pl-PL" dirty="0"/>
              <a:t>3 pokrojone banany.</a:t>
            </a:r>
          </a:p>
        </p:txBody>
      </p:sp>
      <p:pic>
        <p:nvPicPr>
          <p:cNvPr id="4" name="Symbol zastępczy zawartości 3" descr="ban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2588" y="1844824"/>
            <a:ext cx="6796259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Jeszcze </a:t>
            </a:r>
            <a:br>
              <a:rPr lang="pl-PL" dirty="0"/>
            </a:br>
            <a:r>
              <a:rPr lang="pl-PL" dirty="0"/>
              <a:t>3 świeże  jabłka.</a:t>
            </a:r>
          </a:p>
        </p:txBody>
      </p:sp>
      <p:pic>
        <p:nvPicPr>
          <p:cNvPr id="4" name="Symbol zastępczy zawartości 3" descr="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882775"/>
            <a:ext cx="5715000" cy="457200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Potem </a:t>
            </a:r>
            <a:br>
              <a:rPr lang="pl-PL" dirty="0"/>
            </a:br>
            <a:r>
              <a:rPr lang="pl-PL" dirty="0"/>
              <a:t>2 kiwi.</a:t>
            </a:r>
          </a:p>
        </p:txBody>
      </p:sp>
      <p:pic>
        <p:nvPicPr>
          <p:cNvPr id="4" name="Symbol zastępczy zawartości 3" descr="Kiwi-fru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57035"/>
            <a:ext cx="5976664" cy="4061222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Następnie </a:t>
            </a:r>
            <a:br>
              <a:rPr lang="pl-PL" dirty="0"/>
            </a:br>
            <a:r>
              <a:rPr lang="pl-PL" dirty="0"/>
              <a:t>2 gruszki.</a:t>
            </a:r>
          </a:p>
        </p:txBody>
      </p:sp>
      <p:pic>
        <p:nvPicPr>
          <p:cNvPr id="6" name="Symbol zastępczy zawartości 5" descr="gruszki_2012011611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88840"/>
            <a:ext cx="5225390" cy="4089436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Oraz</a:t>
            </a:r>
            <a:br>
              <a:rPr lang="pl-PL" dirty="0"/>
            </a:br>
            <a:r>
              <a:rPr lang="pl-PL" dirty="0"/>
              <a:t>2 mandarynki.</a:t>
            </a:r>
          </a:p>
        </p:txBody>
      </p:sp>
      <p:pic>
        <p:nvPicPr>
          <p:cNvPr id="4" name="Symbol zastępczy zawartości 3" descr="mandar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940664" cy="396044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2 garście winogron.</a:t>
            </a:r>
          </a:p>
        </p:txBody>
      </p:sp>
      <p:pic>
        <p:nvPicPr>
          <p:cNvPr id="4" name="Symbol zastępczy zawartości 3" descr="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9200" y="2085975"/>
            <a:ext cx="4165600" cy="416560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</TotalTime>
  <Words>48</Words>
  <Application>Microsoft Office PowerPoint</Application>
  <PresentationFormat>Pokaz na ekranie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Energetyczny</vt:lpstr>
      <vt:lpstr>Zdrowa sałatka owocowa </vt:lpstr>
      <vt:lpstr>Teraz zaczynamy naszą sałatkową przygodę.</vt:lpstr>
      <vt:lpstr>Pierwszy składnik to   1 pokrojona brzoskwinia.</vt:lpstr>
      <vt:lpstr>Następnie  3 pokrojone banany.</vt:lpstr>
      <vt:lpstr>Jeszcze  3 świeże  jabłka.</vt:lpstr>
      <vt:lpstr>Potem  2 kiwi.</vt:lpstr>
      <vt:lpstr>Następnie  2 gruszki.</vt:lpstr>
      <vt:lpstr>Oraz 2 mandarynki.</vt:lpstr>
      <vt:lpstr>2 garście winogron.</vt:lpstr>
      <vt:lpstr>I na sam koniec ½ cytryny</vt:lpstr>
      <vt:lpstr>Potem kroimy i mieszamy oraz wkładamy sałatkę do kubeczków.</vt:lpstr>
      <vt:lpstr>Smacznego!</vt:lpstr>
      <vt:lpstr>Sałatkę robiła klasa 5a.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Zdrowa sałatka owocowa</dc:title>
  <dc:creator>Hubert</dc:creator>
  <cp:lastModifiedBy>kadry</cp:lastModifiedBy>
  <cp:revision>15</cp:revision>
  <dcterms:created xsi:type="dcterms:W3CDTF">2017-03-06T18:33:35Z</dcterms:created>
  <dcterms:modified xsi:type="dcterms:W3CDTF">2017-03-08T10:06:28Z</dcterms:modified>
</cp:coreProperties>
</file>